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12192000"/>
  <p:notesSz cx="755650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16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642" userDrawn="1">
          <p15:clr>
            <a:srgbClr val="A4A3A4"/>
          </p15:clr>
        </p15:guide>
        <p15:guide id="4" orient="horz" pos="1296">
          <p15:clr>
            <a:srgbClr val="A4A3A4"/>
          </p15:clr>
        </p15:guide>
        <p15:guide id="5" orient="horz" pos="1912" userDrawn="1">
          <p15:clr>
            <a:srgbClr val="A4A3A4"/>
          </p15:clr>
        </p15:guide>
        <p15:guide id="6" orient="horz" pos="2544">
          <p15:clr>
            <a:srgbClr val="A4A3A4"/>
          </p15:clr>
        </p15:guide>
        <p15:guide id="7" orient="horz" pos="3840">
          <p15:clr>
            <a:srgbClr val="A4A3A4"/>
          </p15:clr>
        </p15:guide>
        <p15:guide id="8" orient="horz" pos="4464">
          <p15:clr>
            <a:srgbClr val="A4A3A4"/>
          </p15:clr>
        </p15:guide>
        <p15:guide id="9" orient="horz" pos="5136">
          <p15:clr>
            <a:srgbClr val="A4A3A4"/>
          </p15:clr>
        </p15:guide>
        <p15:guide id="10" orient="horz" pos="5760">
          <p15:clr>
            <a:srgbClr val="A4A3A4"/>
          </p15:clr>
        </p15:guide>
        <p15:guide id="11" orient="horz" pos="6384">
          <p15:clr>
            <a:srgbClr val="A4A3A4"/>
          </p15:clr>
        </p15:guide>
        <p15:guide id="12" orient="horz" pos="7008">
          <p15:clr>
            <a:srgbClr val="A4A3A4"/>
          </p15:clr>
        </p15:guide>
        <p15:guide id="13" pos="2688">
          <p15:clr>
            <a:srgbClr val="A4A3A4"/>
          </p15:clr>
        </p15:guide>
        <p15:guide id="14" pos="3203" userDrawn="1">
          <p15:clr>
            <a:srgbClr val="A4A3A4"/>
          </p15:clr>
        </p15:guide>
        <p15:guide id="15" pos="3792">
          <p15:clr>
            <a:srgbClr val="A4A3A4"/>
          </p15:clr>
        </p15:guide>
        <p15:guide id="16" pos="1632">
          <p15:clr>
            <a:srgbClr val="A4A3A4"/>
          </p15:clr>
        </p15:guide>
        <p15:guide id="17" pos="1104">
          <p15:clr>
            <a:srgbClr val="A4A3A4"/>
          </p15:clr>
        </p15:guide>
        <p15:guide id="18" pos="528">
          <p15:clr>
            <a:srgbClr val="A4A3A4"/>
          </p15:clr>
        </p15:guide>
        <p15:guide id="19" pos="240">
          <p15:clr>
            <a:srgbClr val="A4A3A4"/>
          </p15:clr>
        </p15:guide>
        <p15:guide id="20" orient="horz" pos="288">
          <p15:clr>
            <a:srgbClr val="A4A3A4"/>
          </p15:clr>
        </p15:guide>
        <p15:guide id="21" orient="horz" pos="7392">
          <p15:clr>
            <a:srgbClr val="A4A3A4"/>
          </p15:clr>
        </p15:guide>
        <p15:guide id="22" pos="40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i9931ztxVsusT7dv6MjuBLfZzW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85A"/>
    <a:srgbClr val="FFF000"/>
    <a:srgbClr val="F5811E"/>
    <a:srgbClr val="262261"/>
    <a:srgbClr val="FBB040"/>
    <a:srgbClr val="014834"/>
    <a:srgbClr val="185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1" autoAdjust="0"/>
  </p:normalViewPr>
  <p:slideViewPr>
    <p:cSldViewPr snapToGrid="0">
      <p:cViewPr varScale="1">
        <p:scale>
          <a:sx n="41" d="100"/>
          <a:sy n="41" d="100"/>
        </p:scale>
        <p:origin x="2237" y="264"/>
      </p:cViewPr>
      <p:guideLst>
        <p:guide orient="horz" pos="3216"/>
        <p:guide pos="2160"/>
        <p:guide orient="horz" pos="642"/>
        <p:guide orient="horz" pos="1296"/>
        <p:guide orient="horz" pos="1912"/>
        <p:guide orient="horz" pos="2544"/>
        <p:guide orient="horz" pos="3840"/>
        <p:guide orient="horz" pos="4464"/>
        <p:guide orient="horz" pos="5136"/>
        <p:guide orient="horz" pos="5760"/>
        <p:guide orient="horz" pos="6384"/>
        <p:guide orient="horz" pos="7008"/>
        <p:guide pos="2688"/>
        <p:guide pos="3203"/>
        <p:guide pos="3792"/>
        <p:guide pos="1632"/>
        <p:guide pos="1104"/>
        <p:guide pos="528"/>
        <p:guide pos="240"/>
        <p:guide orient="horz" pos="288"/>
        <p:guide orient="horz" pos="7392"/>
        <p:guide pos="40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275013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279900" y="0"/>
            <a:ext cx="3275013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763838" y="1336675"/>
            <a:ext cx="20288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6825"/>
            <a:ext cx="3275013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63838" y="1336675"/>
            <a:ext cx="20288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514350" y="3779520"/>
            <a:ext cx="58293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028700" y="6827520"/>
            <a:ext cx="4800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42900" y="48768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42900" y="280416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42900" y="48768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342900" y="2804160"/>
            <a:ext cx="298323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3531870" y="2804160"/>
            <a:ext cx="298323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2900" y="48768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42900" y="48768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42900" y="2804160"/>
            <a:ext cx="6172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ftr" idx="11"/>
          </p:nvPr>
        </p:nvSpPr>
        <p:spPr>
          <a:xfrm>
            <a:off x="2331720" y="11338560"/>
            <a:ext cx="21945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34290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937760" y="11338560"/>
            <a:ext cx="15773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7265E90-65EC-C6E8-9E22-FFD7AB3B29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6858000" cy="1362261"/>
          </a:xfrm>
          <a:prstGeom prst="rect">
            <a:avLst/>
          </a:prstGeom>
          <a:gradFill flip="none" rotWithShape="1">
            <a:gsLst>
              <a:gs pos="50000">
                <a:schemeClr val="bg1"/>
              </a:gs>
              <a:gs pos="0">
                <a:srgbClr val="F5811E"/>
              </a:gs>
              <a:gs pos="100000">
                <a:srgbClr val="FFF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Google Shape;47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108845"/>
            <a:ext cx="3048000" cy="4003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r>
              <a:rPr lang="pt-BR" sz="1000" b="0" i="0" u="none" strike="noStrike" cap="none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>
              <a:solidFill>
                <a:srgbClr val="57585A"/>
              </a:solidFill>
            </a:endParaRPr>
          </a:p>
        </p:txBody>
      </p:sp>
      <p:sp>
        <p:nvSpPr>
          <p:cNvPr id="48" name="Google Shape;48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7233838"/>
            <a:ext cx="3048000" cy="4003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Métodos:</a:t>
            </a:r>
            <a:endParaRPr>
              <a:solidFill>
                <a:srgbClr val="57585A"/>
              </a:solidFill>
            </a:endParaRPr>
          </a:p>
        </p:txBody>
      </p:sp>
      <p:sp>
        <p:nvSpPr>
          <p:cNvPr id="49" name="Google Shape;49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29000" y="3108845"/>
            <a:ext cx="3048000" cy="4003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r>
              <a:rPr lang="pt-BR" sz="1000" dirty="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>
              <a:solidFill>
                <a:srgbClr val="57585A"/>
              </a:solidFill>
            </a:endParaRPr>
          </a:p>
        </p:txBody>
      </p:sp>
      <p:sp>
        <p:nvSpPr>
          <p:cNvPr id="50" name="Google Shape;50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29000" y="7233838"/>
            <a:ext cx="3048000" cy="4003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Discussão</a:t>
            </a:r>
            <a:r>
              <a:rPr lang="pt-BR" sz="100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>
              <a:solidFill>
                <a:srgbClr val="57585A"/>
              </a:solidFill>
            </a:endParaRPr>
          </a:p>
        </p:txBody>
      </p:sp>
      <p:sp>
        <p:nvSpPr>
          <p:cNvPr id="51" name="Google Shape;51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1358831"/>
            <a:ext cx="6096000" cy="6755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Referências Bibliográficas:</a:t>
            </a:r>
            <a:endParaRPr sz="1000">
              <a:solidFill>
                <a:srgbClr val="57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483873"/>
            <a:ext cx="6096000" cy="3709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dirty="0">
              <a:solidFill>
                <a:srgbClr val="57585A"/>
              </a:solidFill>
            </a:endParaRPr>
          </a:p>
        </p:txBody>
      </p:sp>
      <p:sp>
        <p:nvSpPr>
          <p:cNvPr id="53" name="Google Shape;53;p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976462"/>
            <a:ext cx="6096000" cy="1010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endParaRPr dirty="0">
              <a:solidFill>
                <a:srgbClr val="57585A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57585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57585A"/>
                </a:solidFill>
                <a:latin typeface="Arial"/>
                <a:ea typeface="Arial"/>
                <a:cs typeface="Arial"/>
                <a:sym typeface="Arial"/>
              </a:rPr>
              <a:t>Instituições:</a:t>
            </a:r>
            <a:endParaRPr dirty="0">
              <a:solidFill>
                <a:srgbClr val="57585A"/>
              </a:solidFill>
            </a:endParaRPr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6929E2BD-B59C-91AE-16F0-B0E728A0DD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4966" t="7641" r="4964" b="32802"/>
          <a:stretch/>
        </p:blipFill>
        <p:spPr>
          <a:xfrm>
            <a:off x="2349000" y="143308"/>
            <a:ext cx="2160000" cy="107564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BBD328E-E042-63EC-19AF-FF5E625E75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2156000"/>
            <a:ext cx="6858000" cy="36000"/>
          </a:xfrm>
          <a:prstGeom prst="rect">
            <a:avLst/>
          </a:prstGeom>
          <a:gradFill flip="none" rotWithShape="1">
            <a:gsLst>
              <a:gs pos="0">
                <a:srgbClr val="F5811E"/>
              </a:gs>
              <a:gs pos="100000">
                <a:srgbClr val="FFF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tce</dc:creator>
  <cp:lastModifiedBy>Jean Farias</cp:lastModifiedBy>
  <cp:revision>9</cp:revision>
  <dcterms:created xsi:type="dcterms:W3CDTF">2022-10-17T17:54:25Z</dcterms:created>
  <dcterms:modified xsi:type="dcterms:W3CDTF">2025-07-25T17:19:31Z</dcterms:modified>
</cp:coreProperties>
</file>