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7315200" cy="96012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7476CD9-C859-40BB-ACB6-312FA8B15BCF}" v="46" dt="2024-02-15T13:10:27.4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2316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15/02/2024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15/02/2024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15/02/2024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15/02/2024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15/02/2024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15/02/2024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15/02/2024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15/02/2024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15/02/2024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15/02/2024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15/02/2024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A249AB-94A4-4F91-A65C-241DC0994AB4}" type="datetimeFigureOut">
              <a:rPr lang="pt-BR" smtClean="0"/>
              <a:pPr/>
              <a:t>15/02/2024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260648" y="251520"/>
            <a:ext cx="295232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/>
              <a:t>Título do Trabalho</a:t>
            </a:r>
          </a:p>
          <a:p>
            <a:endParaRPr lang="pt-BR" sz="1600" dirty="0"/>
          </a:p>
          <a:p>
            <a:r>
              <a:rPr lang="pt-BR" sz="1200" dirty="0"/>
              <a:t>AUTORES</a:t>
            </a:r>
            <a:br>
              <a:rPr lang="pt-BR" sz="1200" dirty="0"/>
            </a:br>
            <a:endParaRPr lang="pt-BR" sz="1200" dirty="0"/>
          </a:p>
          <a:p>
            <a:r>
              <a:rPr lang="pt-BR" sz="1200" baseline="30000" dirty="0"/>
              <a:t>INSTITUIÇÕES</a:t>
            </a:r>
            <a:endParaRPr lang="pt-BR" sz="1200" dirty="0"/>
          </a:p>
        </p:txBody>
      </p:sp>
      <p:pic>
        <p:nvPicPr>
          <p:cNvPr id="5" name="Imagem 4" descr="Texto&#10;&#10;Descrição gerada automaticamente">
            <a:extLst>
              <a:ext uri="{FF2B5EF4-FFF2-40B4-BE49-F238E27FC236}">
                <a16:creationId xmlns:a16="http://schemas.microsoft.com/office/drawing/2014/main" id="{6103BF38-8668-4528-B059-FEE31BCBD778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2567" y="251520"/>
            <a:ext cx="1454785" cy="794385"/>
          </a:xfrm>
          <a:prstGeom prst="rect">
            <a:avLst/>
          </a:prstGeo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88FAAC83-1A81-4551-B2A0-BF9F19F13F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3705" y="5948199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pic>
        <p:nvPicPr>
          <p:cNvPr id="2049" name="Imagem 1">
            <a:extLst>
              <a:ext uri="{FF2B5EF4-FFF2-40B4-BE49-F238E27FC236}">
                <a16:creationId xmlns:a16="http://schemas.microsoft.com/office/drawing/2014/main" id="{07C8D888-258D-4770-AE20-D9FACA88AD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9674" y="7380312"/>
            <a:ext cx="1717678" cy="941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72D4589-A19D-491A-BF70-137E0ECCAE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3097" y="8316416"/>
            <a:ext cx="2664295" cy="60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100" b="1" i="0" u="none" strike="noStrike" cap="none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SOCIEDADE BRASILEIRA</a:t>
            </a:r>
            <a:br>
              <a:rPr kumimoji="0" lang="pt-BR" altLang="pt-BR" sz="1100" b="1" i="0" u="none" strike="noStrike" cap="none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pt-BR" altLang="pt-BR" sz="1100" b="1" i="0" u="none" strike="noStrike" cap="none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 ENDOCRINOLOGIA E METABOLOGIA</a:t>
            </a:r>
            <a:endParaRPr kumimoji="0" lang="pt-BR" altLang="pt-BR" sz="1100" b="1" i="0" u="none" strike="noStrike" cap="none" normalizeH="0" baseline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100" b="1" i="0" u="none" strike="noStrike" cap="none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REGIONAL PARAÍBA</a:t>
            </a:r>
            <a:endParaRPr kumimoji="0" lang="pt-BR" altLang="pt-BR" sz="1100" b="1" i="0" u="none" strike="noStrike" cap="none" normalizeH="0" baseline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15</Words>
  <Application>Microsoft Office PowerPoint</Application>
  <PresentationFormat>Apresentação na tela (4:3)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Financeiro</dc:creator>
  <cp:lastModifiedBy>Sociedade Pediatria</cp:lastModifiedBy>
  <cp:revision>12</cp:revision>
  <dcterms:created xsi:type="dcterms:W3CDTF">2017-03-23T20:36:22Z</dcterms:created>
  <dcterms:modified xsi:type="dcterms:W3CDTF">2024-02-15T13:11:03Z</dcterms:modified>
</cp:coreProperties>
</file>